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6B76-4D6E-4E01-A7FB-359EFBB2A1CC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50A4-8BF8-4115-BAC4-E354297838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6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591A0-60A4-4847-AF78-F5902E00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37452B-0951-4A8E-A308-0F1DC67E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F331-83B5-4EAC-B87D-4CC6AA48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01D60-3EB0-4848-9483-BA0B7A38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2EEA5-DFCC-4140-A4BA-7684F9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C9D59A-D458-4DDF-94BA-24798633E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415F9B-FAA3-4C44-A97A-1464DEF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FD2AF-8CB4-45F1-97D8-4297B01B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FB73D-C98E-4D31-8992-B05E3E6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437391-13BE-45E9-AE69-B660F3A9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4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4600-9DAC-4D92-8597-8AB8582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7AAB87-9E9D-4848-B01F-B686DFFC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25AA0-CCF7-4BA9-BE63-E4E6D9DD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792A8-FDDC-4370-9B77-0D977AB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0C28A-39F5-413C-AEB2-CCA744B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AB93F-D037-4CCB-8B21-F2F48F4A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5F613-CCBA-40B2-B2E2-8537C79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08B1D-4D0F-4632-B2CC-189A9504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E51300-EA7D-4A03-B30C-EE3D9765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438FE8-C55B-4E7D-820A-04DB0D9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F88EC-826B-45A7-BCC1-8FF2569B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3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B4A-0726-418D-AC69-D03829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A7694-8529-4E68-B4C2-04052E31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FB180-AFE4-4D00-A208-D87655B5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310F7-6ED9-4016-BDEF-02F3CDCF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454CAF-1BDC-49F9-9A71-37EC6D112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CB9E7B-CA38-4CF5-B792-B9B9AD1D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7B29A3-3C01-4965-B6F9-6264E1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B58FCE-5190-4C2C-8297-252D9C3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7D59E-AD22-4185-BBE5-357BA5A1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7E239D-5E0C-449F-81DF-D7DBEFC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99C400-FC30-49B8-BAD9-C9B20D88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4181-7815-4425-9624-A810A60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18D205-BD52-4479-8D7B-5B94BF97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B03264-8772-4C87-9873-46A5C58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D3F510-7A1C-4D3A-9ACC-357B3B4F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1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B1-BA56-4F7E-B5AC-FFAD68F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738D1A-8E36-4D4A-9AFD-A3796AEC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CD43AE-05A6-4D80-8524-F4B0D4692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F1BEB8-B227-4DC2-88BD-9C784972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CBC929-F245-4389-9B94-033123B2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DE71-26EB-4B01-83B5-AD76F289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891FD-1294-4E40-A4FA-045E310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C01C26-C661-4F67-B009-34A68585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F6712-826C-49AC-9801-0CE31E43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48CC51-7422-46FC-A8DC-0AE2255F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7513D-3F4D-4775-8EE5-7110300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1DF89-CDC4-4602-8256-373B2C0A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00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L&amp;O (leren en ontwikkelen)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36438"/>
            <a:ext cx="9984496" cy="33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Breng je netwerk in beeld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107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  <a:endParaRPr lang="nl-NL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tx1"/>
                          </a:solidFill>
                        </a:rPr>
                        <a:t>Week 7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  <a:endParaRPr lang="nl-NL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  <a:endParaRPr lang="nl-NL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  <a:endParaRPr lang="nl-NL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twerk Starten? - SchouderNetwerken Nederland">
            <a:extLst>
              <a:ext uri="{FF2B5EF4-FFF2-40B4-BE49-F238E27FC236}">
                <a16:creationId xmlns:a16="http://schemas.microsoft.com/office/drawing/2014/main" id="{18815099-6136-4449-A4B4-6606B958D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1" r="184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D36FD9-7BCA-4CF2-8B6C-9C9D768D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Breng</a:t>
            </a:r>
            <a:r>
              <a:rPr lang="en-US" sz="3600" dirty="0"/>
              <a:t> je </a:t>
            </a:r>
            <a:r>
              <a:rPr lang="en-US" sz="3600" dirty="0" err="1"/>
              <a:t>netwerk</a:t>
            </a:r>
            <a:r>
              <a:rPr lang="en-US" sz="3600" dirty="0"/>
              <a:t> in </a:t>
            </a:r>
            <a:r>
              <a:rPr lang="en-US" sz="3600" dirty="0" err="1"/>
              <a:t>beeld</a:t>
            </a:r>
            <a:endParaRPr lang="en-US" sz="3600" dirty="0"/>
          </a:p>
        </p:txBody>
      </p:sp>
      <p:cxnSp>
        <p:nvCxnSpPr>
          <p:cNvPr id="1059" name="Straight Connector 9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8F2D8FCB-0630-45FD-9ADE-E46C15616C90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Hoe </a:t>
            </a:r>
            <a:r>
              <a:rPr lang="en-US" sz="2400" dirty="0" err="1"/>
              <a:t>beter</a:t>
            </a:r>
            <a:r>
              <a:rPr lang="en-US" sz="2400" dirty="0"/>
              <a:t> je </a:t>
            </a:r>
            <a:r>
              <a:rPr lang="en-US" sz="2400" dirty="0" err="1"/>
              <a:t>weet</a:t>
            </a:r>
            <a:r>
              <a:rPr lang="en-US" sz="2400" dirty="0"/>
              <a:t> hoe je </a:t>
            </a:r>
            <a:r>
              <a:rPr lang="en-US" sz="2400" dirty="0" err="1"/>
              <a:t>netwerk</a:t>
            </a:r>
            <a:r>
              <a:rPr lang="en-US" sz="2400" dirty="0"/>
              <a:t> </a:t>
            </a:r>
            <a:r>
              <a:rPr lang="en-US" sz="2400" dirty="0" err="1"/>
              <a:t>eruitziet</a:t>
            </a:r>
            <a:r>
              <a:rPr lang="en-US" sz="2400" dirty="0"/>
              <a:t>, hoe </a:t>
            </a:r>
            <a:r>
              <a:rPr lang="en-US" sz="2400" dirty="0" err="1"/>
              <a:t>beter</a:t>
            </a:r>
            <a:r>
              <a:rPr lang="en-US" sz="2400" dirty="0"/>
              <a:t> je </a:t>
            </a:r>
            <a:r>
              <a:rPr lang="en-US" sz="2400" dirty="0" err="1"/>
              <a:t>mensen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opzoeken</a:t>
            </a:r>
            <a:r>
              <a:rPr lang="en-US" sz="2400" dirty="0"/>
              <a:t> met </a:t>
            </a:r>
            <a:r>
              <a:rPr lang="en-US" sz="2400" dirty="0" err="1"/>
              <a:t>wie</a:t>
            </a:r>
            <a:r>
              <a:rPr lang="en-US" sz="2400" dirty="0"/>
              <a:t> je over je </a:t>
            </a:r>
            <a:r>
              <a:rPr lang="en-US" sz="2400" dirty="0" err="1"/>
              <a:t>loopbaanontwikkeling</a:t>
            </a:r>
            <a:r>
              <a:rPr lang="en-US" sz="2400" dirty="0"/>
              <a:t> </a:t>
            </a:r>
            <a:r>
              <a:rPr lang="en-US" sz="2400" dirty="0" err="1"/>
              <a:t>kunt</a:t>
            </a:r>
            <a:r>
              <a:rPr lang="en-US" sz="2400" dirty="0"/>
              <a:t> </a:t>
            </a:r>
            <a:r>
              <a:rPr lang="en-US" sz="2400" dirty="0" err="1"/>
              <a:t>praten</a:t>
            </a:r>
            <a:endParaRPr lang="en-US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48DC54-A6EC-46CD-8186-3FEFFEB32675}"/>
              </a:ext>
            </a:extLst>
          </p:cNvPr>
          <p:cNvSpPr txBox="1"/>
          <p:nvPr/>
        </p:nvSpPr>
        <p:spPr>
          <a:xfrm>
            <a:off x="4492534" y="-1189070"/>
            <a:ext cx="6068786" cy="492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28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novatief netwerk is snel en dichtbij - Veerman ICT">
            <a:extLst>
              <a:ext uri="{FF2B5EF4-FFF2-40B4-BE49-F238E27FC236}">
                <a16:creationId xmlns:a16="http://schemas.microsoft.com/office/drawing/2014/main" id="{7418B67A-77A1-4C30-A58E-1632ED85D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1318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F2D8FCB-0630-45FD-9ADE-E46C15616C90}"/>
              </a:ext>
            </a:extLst>
          </p:cNvPr>
          <p:cNvSpPr txBox="1"/>
          <p:nvPr/>
        </p:nvSpPr>
        <p:spPr>
          <a:xfrm>
            <a:off x="1202636" y="3752850"/>
            <a:ext cx="105067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Als je </a:t>
            </a:r>
            <a:r>
              <a:rPr lang="en-US" sz="1700" dirty="0" err="1"/>
              <a:t>je</a:t>
            </a:r>
            <a:r>
              <a:rPr lang="en-US" sz="1700" dirty="0"/>
              <a:t> </a:t>
            </a:r>
            <a:r>
              <a:rPr lang="en-US" sz="1700" dirty="0" err="1"/>
              <a:t>netwerk</a:t>
            </a:r>
            <a:r>
              <a:rPr lang="en-US" sz="1700" dirty="0"/>
              <a:t> </a:t>
            </a:r>
            <a:r>
              <a:rPr lang="en-US" sz="1700" dirty="0" err="1"/>
              <a:t>letterlijk</a:t>
            </a:r>
            <a:r>
              <a:rPr lang="en-US" sz="1700" dirty="0"/>
              <a:t> in </a:t>
            </a:r>
            <a:r>
              <a:rPr lang="en-US" sz="1700" dirty="0" err="1"/>
              <a:t>beeld</a:t>
            </a:r>
            <a:r>
              <a:rPr lang="en-US" sz="1700" dirty="0"/>
              <a:t> </a:t>
            </a:r>
            <a:r>
              <a:rPr lang="en-US" sz="1700" dirty="0" err="1"/>
              <a:t>brengt</a:t>
            </a:r>
            <a:r>
              <a:rPr lang="en-US" sz="1700" dirty="0"/>
              <a:t>, </a:t>
            </a:r>
            <a:r>
              <a:rPr lang="en-US" sz="1700" dirty="0" err="1"/>
              <a:t>heb</a:t>
            </a:r>
            <a:r>
              <a:rPr lang="en-US" sz="1700" dirty="0"/>
              <a:t> je in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keer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mooi</a:t>
            </a:r>
            <a:r>
              <a:rPr lang="en-US" sz="1700" dirty="0"/>
              <a:t> </a:t>
            </a:r>
            <a:r>
              <a:rPr lang="en-US" sz="1700" dirty="0" err="1"/>
              <a:t>overzicht</a:t>
            </a:r>
            <a:r>
              <a:rPr lang="en-US" sz="1700" dirty="0"/>
              <a:t> van </a:t>
            </a:r>
            <a:r>
              <a:rPr lang="en-US" sz="1700" dirty="0" err="1"/>
              <a:t>dat</a:t>
            </a:r>
            <a:r>
              <a:rPr lang="en-US" sz="1700" dirty="0"/>
              <a:t> </a:t>
            </a:r>
            <a:r>
              <a:rPr lang="en-US" sz="1700" dirty="0" err="1"/>
              <a:t>netwerk</a:t>
            </a:r>
            <a:r>
              <a:rPr lang="en-US" sz="1700" dirty="0"/>
              <a:t> en </a:t>
            </a:r>
            <a:r>
              <a:rPr lang="en-US" sz="1700" dirty="0" err="1"/>
              <a:t>kun</a:t>
            </a:r>
            <a:r>
              <a:rPr lang="en-US" sz="1700" dirty="0"/>
              <a:t> je </a:t>
            </a:r>
            <a:r>
              <a:rPr lang="en-US" sz="1700" dirty="0" err="1"/>
              <a:t>meteen</a:t>
            </a:r>
            <a:r>
              <a:rPr lang="en-US" sz="1700" dirty="0"/>
              <a:t> </a:t>
            </a:r>
            <a:r>
              <a:rPr lang="en-US" sz="1700" dirty="0" err="1"/>
              <a:t>zien</a:t>
            </a:r>
            <a:r>
              <a:rPr lang="en-US" sz="1700" dirty="0"/>
              <a:t> </a:t>
            </a:r>
            <a:r>
              <a:rPr lang="en-US" sz="1700" dirty="0" err="1"/>
              <a:t>welke</a:t>
            </a:r>
            <a:r>
              <a:rPr lang="en-US" sz="1700" dirty="0"/>
              <a:t> </a:t>
            </a:r>
            <a:r>
              <a:rPr lang="en-US" sz="1700" dirty="0" err="1"/>
              <a:t>mensen</a:t>
            </a:r>
            <a:r>
              <a:rPr lang="en-US" sz="1700" dirty="0"/>
              <a:t> </a:t>
            </a:r>
            <a:r>
              <a:rPr lang="en-US" sz="1700" dirty="0" err="1"/>
              <a:t>buiten</a:t>
            </a:r>
            <a:r>
              <a:rPr lang="en-US" sz="1700" dirty="0"/>
              <a:t> </a:t>
            </a:r>
            <a:r>
              <a:rPr lang="en-US" sz="1700" dirty="0" err="1"/>
              <a:t>jou</a:t>
            </a:r>
            <a:r>
              <a:rPr lang="en-US" sz="1700" dirty="0"/>
              <a:t> om </a:t>
            </a:r>
            <a:r>
              <a:rPr lang="en-US" sz="1700" dirty="0" err="1"/>
              <a:t>ook</a:t>
            </a:r>
            <a:r>
              <a:rPr lang="en-US" sz="1700" dirty="0"/>
              <a:t> </a:t>
            </a:r>
            <a:r>
              <a:rPr lang="en-US" sz="1700" dirty="0" err="1"/>
              <a:t>nog</a:t>
            </a:r>
            <a:r>
              <a:rPr lang="en-US" sz="1700" dirty="0"/>
              <a:t> met </a:t>
            </a:r>
            <a:r>
              <a:rPr lang="en-US" sz="1700" dirty="0" err="1"/>
              <a:t>elkaar</a:t>
            </a:r>
            <a:r>
              <a:rPr lang="en-US" sz="1700" dirty="0"/>
              <a:t> in contact </a:t>
            </a:r>
            <a:r>
              <a:rPr lang="en-US" sz="1700" dirty="0" err="1"/>
              <a:t>staan</a:t>
            </a:r>
            <a:r>
              <a:rPr lang="en-US" sz="1700" dirty="0"/>
              <a:t>. Als je </a:t>
            </a:r>
            <a:r>
              <a:rPr lang="en-US" sz="1700" dirty="0" err="1"/>
              <a:t>dat</a:t>
            </a:r>
            <a:r>
              <a:rPr lang="en-US" sz="1700" dirty="0"/>
              <a:t> </a:t>
            </a:r>
            <a:r>
              <a:rPr lang="en-US" sz="1700" dirty="0" err="1"/>
              <a:t>weet</a:t>
            </a:r>
            <a:r>
              <a:rPr lang="en-US" sz="1700" dirty="0"/>
              <a:t>, </a:t>
            </a:r>
            <a:r>
              <a:rPr lang="en-US" sz="1700" dirty="0" err="1"/>
              <a:t>kun</a:t>
            </a:r>
            <a:r>
              <a:rPr lang="en-US" sz="1700" dirty="0"/>
              <a:t> je die </a:t>
            </a:r>
            <a:r>
              <a:rPr lang="en-US" sz="1700" dirty="0" err="1"/>
              <a:t>kennis</a:t>
            </a:r>
            <a:r>
              <a:rPr lang="en-US" sz="1700" dirty="0"/>
              <a:t> </a:t>
            </a:r>
            <a:r>
              <a:rPr lang="en-US" sz="1700" dirty="0" err="1"/>
              <a:t>gebruiken</a:t>
            </a:r>
            <a:r>
              <a:rPr lang="en-US" sz="1700" dirty="0"/>
              <a:t> om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zien</a:t>
            </a:r>
            <a:r>
              <a:rPr lang="en-US" sz="1700" dirty="0"/>
              <a:t> hoe </a:t>
            </a:r>
            <a:r>
              <a:rPr lang="en-US" sz="1700" dirty="0" err="1"/>
              <a:t>mensen</a:t>
            </a:r>
            <a:r>
              <a:rPr lang="en-US" sz="1700" dirty="0"/>
              <a:t> </a:t>
            </a:r>
            <a:r>
              <a:rPr lang="en-US" sz="1700" dirty="0" err="1"/>
              <a:t>jou</a:t>
            </a:r>
            <a:r>
              <a:rPr lang="en-US" sz="1700" dirty="0"/>
              <a:t> van </a:t>
            </a:r>
            <a:r>
              <a:rPr lang="en-US" sz="1700" dirty="0" err="1"/>
              <a:t>dienst</a:t>
            </a:r>
            <a:r>
              <a:rPr lang="en-US" sz="1700" dirty="0"/>
              <a:t> </a:t>
            </a:r>
            <a:r>
              <a:rPr lang="en-US" sz="1700" dirty="0" err="1"/>
              <a:t>kunnen</a:t>
            </a:r>
            <a:r>
              <a:rPr lang="en-US" sz="1700" dirty="0"/>
              <a:t> </a:t>
            </a:r>
            <a:r>
              <a:rPr lang="en-US" sz="1700" dirty="0" err="1"/>
              <a:t>zijn</a:t>
            </a:r>
            <a:r>
              <a:rPr lang="en-US" sz="1700" dirty="0"/>
              <a:t>. We </a:t>
            </a:r>
            <a:r>
              <a:rPr lang="en-US" sz="1700" dirty="0" err="1"/>
              <a:t>gaan</a:t>
            </a:r>
            <a:r>
              <a:rPr lang="en-US" sz="1700" dirty="0"/>
              <a:t> </a:t>
            </a:r>
            <a:r>
              <a:rPr lang="en-US" sz="1700" dirty="0" err="1"/>
              <a:t>ons</a:t>
            </a:r>
            <a:r>
              <a:rPr lang="en-US" sz="1700" dirty="0"/>
              <a:t> eigen </a:t>
            </a:r>
            <a:r>
              <a:rPr lang="en-US" sz="1700" dirty="0" err="1"/>
              <a:t>netwerk</a:t>
            </a:r>
            <a:r>
              <a:rPr lang="en-US" sz="1700" dirty="0"/>
              <a:t> </a:t>
            </a:r>
            <a:r>
              <a:rPr lang="en-US" sz="1700" dirty="0" err="1"/>
              <a:t>tekenen</a:t>
            </a:r>
            <a:r>
              <a:rPr lang="en-US" sz="1700" dirty="0"/>
              <a:t>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48DC54-A6EC-46CD-8186-3FEFFEB32675}"/>
              </a:ext>
            </a:extLst>
          </p:cNvPr>
          <p:cNvSpPr txBox="1"/>
          <p:nvPr/>
        </p:nvSpPr>
        <p:spPr>
          <a:xfrm>
            <a:off x="4492534" y="-1189070"/>
            <a:ext cx="6068786" cy="492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9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36FD9-7BCA-4CF2-8B6C-9C9D768D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Netwerk</a:t>
            </a:r>
            <a:r>
              <a:rPr lang="en-US" sz="4000" dirty="0"/>
              <a:t> in </a:t>
            </a:r>
            <a:r>
              <a:rPr lang="en-US" sz="4000" dirty="0" err="1"/>
              <a:t>beeld</a:t>
            </a:r>
            <a:r>
              <a:rPr lang="en-US" sz="4000" dirty="0"/>
              <a:t> </a:t>
            </a:r>
            <a:r>
              <a:rPr lang="en-US" sz="4000" dirty="0" err="1"/>
              <a:t>brengen</a:t>
            </a:r>
            <a:endParaRPr lang="en-US" sz="4000" dirty="0"/>
          </a:p>
        </p:txBody>
      </p:sp>
      <p:pic>
        <p:nvPicPr>
          <p:cNvPr id="2050" name="Picture 2" descr="De bouwstenen van een netwerk - Management Impact">
            <a:extLst>
              <a:ext uri="{FF2B5EF4-FFF2-40B4-BE49-F238E27FC236}">
                <a16:creationId xmlns:a16="http://schemas.microsoft.com/office/drawing/2014/main" id="{89A58316-7584-4774-AEFE-742830FA2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r="16493" b="2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F2D8FCB-0630-45FD-9ADE-E46C15616C90}"/>
              </a:ext>
            </a:extLst>
          </p:cNvPr>
          <p:cNvSpPr txBox="1"/>
          <p:nvPr/>
        </p:nvSpPr>
        <p:spPr>
          <a:xfrm>
            <a:off x="6417734" y="2614612"/>
            <a:ext cx="5291663" cy="3752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A3 vel + pen of </a:t>
            </a:r>
            <a:r>
              <a:rPr lang="en-US" dirty="0" err="1"/>
              <a:t>potlood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Teken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in het midden (naam met </a:t>
            </a:r>
            <a:r>
              <a:rPr lang="en-US" dirty="0" err="1"/>
              <a:t>cirkel</a:t>
            </a:r>
            <a:r>
              <a:rPr lang="en-US" dirty="0"/>
              <a:t> </a:t>
            </a:r>
            <a:r>
              <a:rPr lang="en-US" dirty="0" err="1"/>
              <a:t>eromheen</a:t>
            </a:r>
            <a:r>
              <a:rPr lang="en-US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Schrijf</a:t>
            </a:r>
            <a:r>
              <a:rPr lang="en-US" dirty="0"/>
              <a:t> op </a:t>
            </a:r>
            <a:r>
              <a:rPr lang="en-US" dirty="0" err="1"/>
              <a:t>welke</a:t>
            </a:r>
            <a:r>
              <a:rPr lang="en-US" dirty="0"/>
              <a:t> ‘</a:t>
            </a:r>
            <a:r>
              <a:rPr lang="en-US" dirty="0" err="1"/>
              <a:t>categorieën</a:t>
            </a:r>
            <a:r>
              <a:rPr lang="en-US" dirty="0"/>
              <a:t>’ </a:t>
            </a:r>
            <a:r>
              <a:rPr lang="en-US" dirty="0" err="1"/>
              <a:t>mensen</a:t>
            </a:r>
            <a:r>
              <a:rPr lang="en-US" dirty="0"/>
              <a:t> je </a:t>
            </a:r>
            <a:r>
              <a:rPr lang="en-US" dirty="0" err="1"/>
              <a:t>kent</a:t>
            </a:r>
            <a:r>
              <a:rPr lang="en-US" dirty="0"/>
              <a:t>; </a:t>
            </a:r>
            <a:r>
              <a:rPr lang="en-US" dirty="0" err="1"/>
              <a:t>gezin</a:t>
            </a:r>
            <a:r>
              <a:rPr lang="en-US" dirty="0"/>
              <a:t>, </a:t>
            </a:r>
            <a:r>
              <a:rPr lang="en-US" dirty="0" err="1"/>
              <a:t>familie</a:t>
            </a:r>
            <a:r>
              <a:rPr lang="en-US" dirty="0"/>
              <a:t>, </a:t>
            </a:r>
            <a:r>
              <a:rPr lang="en-US" dirty="0" err="1"/>
              <a:t>mensen</a:t>
            </a:r>
            <a:r>
              <a:rPr lang="en-US" dirty="0"/>
              <a:t> in de </a:t>
            </a:r>
            <a:r>
              <a:rPr lang="en-US" dirty="0" err="1"/>
              <a:t>straat</a:t>
            </a:r>
            <a:r>
              <a:rPr lang="en-US" dirty="0"/>
              <a:t>, sport, </a:t>
            </a:r>
            <a:r>
              <a:rPr lang="en-US" dirty="0" err="1"/>
              <a:t>medestudenten</a:t>
            </a:r>
            <a:r>
              <a:rPr lang="en-US" dirty="0"/>
              <a:t> nu maar </a:t>
            </a:r>
            <a:r>
              <a:rPr lang="en-US" dirty="0" err="1"/>
              <a:t>ook</a:t>
            </a:r>
            <a:r>
              <a:rPr lang="en-US" dirty="0"/>
              <a:t> van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scholen</a:t>
            </a:r>
            <a:r>
              <a:rPr lang="en-US" dirty="0"/>
              <a:t>, </a:t>
            </a:r>
            <a:r>
              <a:rPr lang="en-US" dirty="0" err="1"/>
              <a:t>vrienden</a:t>
            </a:r>
            <a:r>
              <a:rPr lang="en-US" dirty="0"/>
              <a:t>, </a:t>
            </a:r>
            <a:r>
              <a:rPr lang="en-US" dirty="0" err="1"/>
              <a:t>collega’s</a:t>
            </a:r>
            <a:r>
              <a:rPr lang="en-US" dirty="0"/>
              <a:t> op het </a:t>
            </a:r>
            <a:r>
              <a:rPr lang="en-US" dirty="0" err="1"/>
              <a:t>werk</a:t>
            </a:r>
            <a:r>
              <a:rPr lang="en-US" dirty="0"/>
              <a:t>, </a:t>
            </a:r>
            <a:r>
              <a:rPr lang="en-US" dirty="0" err="1"/>
              <a:t>docenten</a:t>
            </a:r>
            <a:r>
              <a:rPr lang="en-US" dirty="0"/>
              <a:t> etc.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Omcirkel</a:t>
            </a:r>
            <a:r>
              <a:rPr lang="en-US" dirty="0"/>
              <a:t> </a:t>
            </a:r>
            <a:r>
              <a:rPr lang="en-US" dirty="0" err="1"/>
              <a:t>elke</a:t>
            </a:r>
            <a:r>
              <a:rPr lang="en-US" dirty="0"/>
              <a:t> ‘</a:t>
            </a:r>
            <a:r>
              <a:rPr lang="en-US" dirty="0" err="1"/>
              <a:t>categorie</a:t>
            </a:r>
            <a:r>
              <a:rPr lang="en-US" dirty="0"/>
              <a:t>’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kleur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de </a:t>
            </a:r>
            <a:r>
              <a:rPr lang="en-US" dirty="0" err="1"/>
              <a:t>categorie</a:t>
            </a:r>
            <a:r>
              <a:rPr lang="en-US" dirty="0"/>
              <a:t> de </a:t>
            </a:r>
            <a:r>
              <a:rPr lang="en-US" dirty="0" err="1"/>
              <a:t>namen</a:t>
            </a:r>
            <a:r>
              <a:rPr lang="en-US" dirty="0"/>
              <a:t> van </a:t>
            </a:r>
            <a:r>
              <a:rPr lang="en-US" dirty="0" err="1"/>
              <a:t>mensen</a:t>
            </a:r>
            <a:r>
              <a:rPr lang="en-US" dirty="0"/>
              <a:t> die je </a:t>
            </a:r>
            <a:r>
              <a:rPr lang="en-US" dirty="0" err="1"/>
              <a:t>kent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Trek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mensen</a:t>
            </a:r>
            <a:r>
              <a:rPr lang="en-US" dirty="0"/>
              <a:t> die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kent</a:t>
            </a:r>
            <a:r>
              <a:rPr lang="en-US" dirty="0"/>
              <a:t> (</a:t>
            </a:r>
            <a:r>
              <a:rPr lang="en-US" dirty="0" err="1"/>
              <a:t>vanuit</a:t>
            </a:r>
            <a:r>
              <a:rPr lang="en-US" dirty="0"/>
              <a:t> het midden)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Trek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mensen</a:t>
            </a:r>
            <a:r>
              <a:rPr lang="en-US" dirty="0"/>
              <a:t> die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kennen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uitroeptekens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mensen</a:t>
            </a:r>
            <a:r>
              <a:rPr lang="en-US" dirty="0"/>
              <a:t> met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praat</a:t>
            </a:r>
            <a:r>
              <a:rPr lang="en-US" dirty="0"/>
              <a:t> over </a:t>
            </a:r>
            <a:r>
              <a:rPr lang="en-US" dirty="0" err="1"/>
              <a:t>opleiding</a:t>
            </a:r>
            <a:r>
              <a:rPr lang="en-US" dirty="0"/>
              <a:t>, </a:t>
            </a:r>
            <a:r>
              <a:rPr lang="en-US" dirty="0" err="1"/>
              <a:t>vervolgstudie</a:t>
            </a:r>
            <a:r>
              <a:rPr lang="en-US" dirty="0"/>
              <a:t>, stage en (</a:t>
            </a:r>
            <a:r>
              <a:rPr lang="en-US" dirty="0" err="1"/>
              <a:t>toekomstig</a:t>
            </a:r>
            <a:r>
              <a:rPr lang="en-US" dirty="0"/>
              <a:t>) </a:t>
            </a:r>
            <a:r>
              <a:rPr lang="en-US" dirty="0" err="1"/>
              <a:t>baan</a:t>
            </a:r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48DC54-A6EC-46CD-8186-3FEFFEB32675}"/>
              </a:ext>
            </a:extLst>
          </p:cNvPr>
          <p:cNvSpPr txBox="1"/>
          <p:nvPr/>
        </p:nvSpPr>
        <p:spPr>
          <a:xfrm>
            <a:off x="4492534" y="-1189070"/>
            <a:ext cx="6068786" cy="492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42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D36FD9-7BCA-4CF2-8B6C-9C9D768D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netwerktekeningen</a:t>
            </a:r>
            <a:r>
              <a:rPr lang="en-US" dirty="0"/>
              <a:t> in </a:t>
            </a:r>
            <a:r>
              <a:rPr lang="en-US" dirty="0" err="1"/>
              <a:t>tweetallen</a:t>
            </a:r>
            <a:endParaRPr lang="en-US" dirty="0"/>
          </a:p>
        </p:txBody>
      </p:sp>
      <p:pic>
        <p:nvPicPr>
          <p:cNvPr id="3076" name="Picture 4" descr="Met het Ctgb in gesprek over gebruik gewasbeschermingsmiddelen in de  praktijk: Glastuinbouw Nederland">
            <a:extLst>
              <a:ext uri="{FF2B5EF4-FFF2-40B4-BE49-F238E27FC236}">
                <a16:creationId xmlns:a16="http://schemas.microsoft.com/office/drawing/2014/main" id="{E07C6BB9-DAC1-4CC8-9EA4-FF0EB5D04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9" r="28599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F2D8FCB-0630-45FD-9ADE-E46C15616C90}"/>
              </a:ext>
            </a:extLst>
          </p:cNvPr>
          <p:cNvSpPr txBox="1"/>
          <p:nvPr/>
        </p:nvSpPr>
        <p:spPr>
          <a:xfrm>
            <a:off x="7320465" y="2194102"/>
            <a:ext cx="41400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48DC54-A6EC-46CD-8186-3FEFFEB32675}"/>
              </a:ext>
            </a:extLst>
          </p:cNvPr>
          <p:cNvSpPr txBox="1"/>
          <p:nvPr/>
        </p:nvSpPr>
        <p:spPr>
          <a:xfrm>
            <a:off x="4492534" y="-1189070"/>
            <a:ext cx="6068786" cy="492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70C75F-A771-4250-8A2E-092E70D0F088}"/>
              </a:ext>
            </a:extLst>
          </p:cNvPr>
          <p:cNvSpPr txBox="1"/>
          <p:nvPr/>
        </p:nvSpPr>
        <p:spPr>
          <a:xfrm>
            <a:off x="7416800" y="2438400"/>
            <a:ext cx="4255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valt je op aan je eigen netwerk of dat van je medestudent?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verschillen zie 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overeenkomsten zie 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err="1"/>
              <a:t>To</a:t>
            </a:r>
            <a:r>
              <a:rPr lang="nl-NL" dirty="0"/>
              <a:t> do: Werk je LinkedIn bij en ga met de </a:t>
            </a:r>
            <a:r>
              <a:rPr lang="nl-NL" b="1" dirty="0"/>
              <a:t>!</a:t>
            </a:r>
            <a:r>
              <a:rPr lang="nl-NL" dirty="0"/>
              <a:t> in gesprek over je mogelijke vervolgstudie, baan, stage 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8863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c6f82ce1-f6df-49a5-8b49-cf8409a27aa4"/>
    <ds:schemaRef ds:uri="http://schemas.openxmlformats.org/package/2006/metadata/core-properties"/>
    <ds:schemaRef ds:uri="2c4f0c93-2979-4f27-aab2-70de9593235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6A670E-A1AF-4B87-AAD4-F04350144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11551</TotalTime>
  <Words>301</Words>
  <Application>Microsoft Office PowerPoint</Application>
  <PresentationFormat>Breedbeeld</PresentationFormat>
  <Paragraphs>31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Breng je netwerk in beeld</vt:lpstr>
      <vt:lpstr>PowerPoint-presentatie</vt:lpstr>
      <vt:lpstr>Netwerk in beeld brengen</vt:lpstr>
      <vt:lpstr>Bespreek de netwerktekeningen in tweetallen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Valerie van den Berg</cp:lastModifiedBy>
  <cp:revision>17</cp:revision>
  <dcterms:created xsi:type="dcterms:W3CDTF">2021-07-07T07:37:45Z</dcterms:created>
  <dcterms:modified xsi:type="dcterms:W3CDTF">2022-10-14T07:18:57Z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TriggerFlowInfo">
    <vt:lpwstr/>
  </property>
  <property fmtid="{D5CDD505-2E9C-101B-9397-08002B2CF9AE}" pid="4" name="_ExtendedDescription">
    <vt:lpwstr/>
  </property>
</Properties>
</file>